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1"/>
    <p:restoredTop sz="90410"/>
  </p:normalViewPr>
  <p:slideViewPr>
    <p:cSldViewPr snapToGrid="0" snapToObjects="1">
      <p:cViewPr varScale="1">
        <p:scale>
          <a:sx n="102" d="100"/>
          <a:sy n="102" d="100"/>
        </p:scale>
        <p:origin x="2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B60D1D-3B8D-9140-8954-95A7D282BF09}" type="datetimeFigureOut">
              <a:rPr lang="en-US" smtClean="0"/>
              <a:t>12/7/15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1A36F1-B496-9642-86F8-3A18D20D95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3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1A36F1-B496-9642-86F8-3A18D20D95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5784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1A36F1-B496-9642-86F8-3A18D20D95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42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8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2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2" y="917812"/>
            <a:ext cx="8915399" cy="2262781"/>
          </a:xfrm>
        </p:spPr>
        <p:txBody>
          <a:bodyPr/>
          <a:lstStyle/>
          <a:p>
            <a:r>
              <a:rPr lang="en-US" dirty="0" err="1" smtClean="0"/>
              <a:t>FeedmeWell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2" y="3794739"/>
            <a:ext cx="8915399" cy="1882729"/>
          </a:xfrm>
        </p:spPr>
        <p:txBody>
          <a:bodyPr>
            <a:normAutofit/>
          </a:bodyPr>
          <a:lstStyle/>
          <a:p>
            <a:r>
              <a:rPr lang="en-US" dirty="0"/>
              <a:t>Qinyue Yin </a:t>
            </a:r>
          </a:p>
          <a:p>
            <a:r>
              <a:rPr lang="en-US" dirty="0" err="1"/>
              <a:t>Griffth</a:t>
            </a:r>
            <a:r>
              <a:rPr lang="en-US" dirty="0"/>
              <a:t> </a:t>
            </a:r>
            <a:r>
              <a:rPr lang="en-US" dirty="0" err="1"/>
              <a:t>Neumark</a:t>
            </a:r>
            <a:r>
              <a:rPr lang="en-US" dirty="0"/>
              <a:t> </a:t>
            </a:r>
          </a:p>
          <a:p>
            <a:r>
              <a:rPr lang="en-US" dirty="0"/>
              <a:t>Kirill </a:t>
            </a:r>
            <a:r>
              <a:rPr lang="en-US" dirty="0" err="1"/>
              <a:t>Novik</a:t>
            </a:r>
            <a:r>
              <a:rPr lang="en-US" dirty="0"/>
              <a:t> </a:t>
            </a:r>
          </a:p>
          <a:p>
            <a:r>
              <a:rPr lang="en-US" dirty="0"/>
              <a:t>Lukasz </a:t>
            </a:r>
            <a:r>
              <a:rPr lang="en-US" dirty="0" err="1"/>
              <a:t>Stankiewicz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77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8" y="1645692"/>
            <a:ext cx="3545858" cy="47278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7555" y="3440885"/>
            <a:ext cx="3753284" cy="28149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9402" y="1744636"/>
            <a:ext cx="29210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479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Vision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mobile phone app that can order you food with your nutrition plan in </a:t>
            </a:r>
            <a:r>
              <a:rPr lang="en-US" sz="3200" dirty="0" smtClean="0"/>
              <a:t>mind. </a:t>
            </a:r>
            <a:r>
              <a:rPr lang="en-US" sz="32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9996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3242" y="187381"/>
            <a:ext cx="8911687" cy="1280890"/>
          </a:xfrm>
        </p:spPr>
        <p:txBody>
          <a:bodyPr/>
          <a:lstStyle/>
          <a:p>
            <a:r>
              <a:rPr lang="en-US" smtClean="0"/>
              <a:t>Methods and Tool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2886679"/>
              </p:ext>
            </p:extLst>
          </p:nvPr>
        </p:nvGraphicFramePr>
        <p:xfrm>
          <a:off x="1883242" y="1132764"/>
          <a:ext cx="7132320" cy="52869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3080"/>
                <a:gridCol w="1783080"/>
                <a:gridCol w="1783080"/>
                <a:gridCol w="1783080"/>
              </a:tblGrid>
              <a:tr h="539859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Purpose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Logo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Rating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Project Tracker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Pivotal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VCS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Github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Database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mengo</a:t>
                      </a:r>
                      <a:r>
                        <a:rPr lang="en-US" baseline="0" dirty="0" smtClean="0"/>
                        <a:t> 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Testing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qUnit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Auto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dirty="0" smtClean="0"/>
                        <a:t>documenter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JSDoc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JSDoc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Deployment</a:t>
                      </a:r>
                    </a:p>
                    <a:p>
                      <a:r>
                        <a:rPr lang="en-US" dirty="0" smtClean="0"/>
                        <a:t>environment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NodeJS</a:t>
                      </a:r>
                      <a:endParaRPr lang="en-US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r>
                        <a:rPr lang="en-US" dirty="0" smtClean="0"/>
                        <a:t>IDEs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Cloud9,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4/5</a:t>
                      </a:r>
                      <a:endParaRPr lang="en-US" dirty="0"/>
                    </a:p>
                  </a:txBody>
                  <a:tcPr/>
                </a:tc>
              </a:tr>
              <a:tr h="52164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IDEs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sublime;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3/5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6623" y="1754589"/>
            <a:ext cx="559843" cy="5598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251" y="2329642"/>
            <a:ext cx="542215" cy="5422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9977" y="2934458"/>
            <a:ext cx="1578059" cy="5260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4251" y="3460478"/>
            <a:ext cx="559843" cy="5598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2975" y="5221043"/>
            <a:ext cx="573491" cy="5709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89977" y="5803665"/>
            <a:ext cx="1232182" cy="6160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95078" y="4588902"/>
            <a:ext cx="1252283" cy="62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830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Delivery.com</a:t>
            </a:r>
            <a:endParaRPr lang="en-US" dirty="0" smtClean="0"/>
          </a:p>
          <a:p>
            <a:r>
              <a:rPr lang="en-US" dirty="0" smtClean="0"/>
              <a:t>Authorization</a:t>
            </a:r>
          </a:p>
          <a:p>
            <a:r>
              <a:rPr lang="en-US" dirty="0" smtClean="0"/>
              <a:t>Schema for Users</a:t>
            </a:r>
          </a:p>
          <a:p>
            <a:r>
              <a:rPr lang="en-US" dirty="0" smtClean="0"/>
              <a:t>Phone Gap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4167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1: Interface </a:t>
            </a:r>
            <a:endParaRPr lang="en-US" dirty="0"/>
          </a:p>
        </p:txBody>
      </p:sp>
      <p:pic>
        <p:nvPicPr>
          <p:cNvPr id="4" name="Demo1 -- FeedmeWell(Eatbit) UI 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03400" y="1696871"/>
            <a:ext cx="3175071" cy="4676157"/>
          </a:xfrm>
        </p:spPr>
      </p:pic>
    </p:spTree>
    <p:extLst>
      <p:ext uri="{BB962C8B-B14F-4D97-AF65-F5344CB8AC3E}">
        <p14:creationId xmlns:p14="http://schemas.microsoft.com/office/powerpoint/2010/main" val="1086029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2: Calorie Data API call</a:t>
            </a:r>
            <a:endParaRPr lang="en-US" dirty="0"/>
          </a:p>
        </p:txBody>
      </p:sp>
      <p:pic>
        <p:nvPicPr>
          <p:cNvPr id="4" name="Demo2 -- Calorie Data API cal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10063" y="2133600"/>
            <a:ext cx="5473700" cy="3778250"/>
          </a:xfrm>
        </p:spPr>
      </p:pic>
    </p:spTree>
    <p:extLst>
      <p:ext uri="{BB962C8B-B14F-4D97-AF65-F5344CB8AC3E}">
        <p14:creationId xmlns:p14="http://schemas.microsoft.com/office/powerpoint/2010/main" val="1463726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343</TotalTime>
  <Words>85</Words>
  <Application>Microsoft Macintosh PowerPoint</Application>
  <PresentationFormat>Widescreen</PresentationFormat>
  <Paragraphs>47</Paragraphs>
  <Slides>7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Century Gothic</vt:lpstr>
      <vt:lpstr>Wingdings 3</vt:lpstr>
      <vt:lpstr>Wisp</vt:lpstr>
      <vt:lpstr>FeedmeWell</vt:lpstr>
      <vt:lpstr>PowerPoint Presentation</vt:lpstr>
      <vt:lpstr>Vision</vt:lpstr>
      <vt:lpstr>Methods and Tool</vt:lpstr>
      <vt:lpstr>Challenges </vt:lpstr>
      <vt:lpstr>Demo 1: Interface </vt:lpstr>
      <vt:lpstr>Demo 2: Calorie Data API call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FeedmeWell</dc:title>
  <dc:creator>Qinyue Yin</dc:creator>
  <cp:lastModifiedBy>Qinyue Yin</cp:lastModifiedBy>
  <cp:revision>12</cp:revision>
  <dcterms:created xsi:type="dcterms:W3CDTF">2015-12-07T22:59:44Z</dcterms:created>
  <dcterms:modified xsi:type="dcterms:W3CDTF">2015-12-08T05:44:59Z</dcterms:modified>
</cp:coreProperties>
</file>

<file path=docProps/thumbnail.jpeg>
</file>